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docProps/app.xml" ContentType="application/vnd.openxmlformats-officedocument.extended-properties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59605" autoAdjust="0"/>
  </p:normalViewPr>
  <p:slideViewPr>
    <p:cSldViewPr snapToGrid="0" snapToObjects="1">
      <p:cViewPr varScale="1">
        <p:scale>
          <a:sx n="57" d="100"/>
          <a:sy n="57" d="100"/>
        </p:scale>
        <p:origin x="-18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DD651-B508-D343-8DE2-B2A404FA49E8}" type="datetimeFigureOut">
              <a:rPr lang="en-US" smtClean="0"/>
              <a:t>1/19/12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B94453-39F8-F74E-AAB1-06AEF5732E4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www.autumnhays.com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 Featured Photo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www.gummisig.com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  <a:r>
              <a:rPr lang="en-US" baseline="0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chrisjennings.com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http://myleneerpelo.carbonmade.com/projects/2053044#1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 3 Boxes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about.me/mylene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rhythmemotion.net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 Headline and Gallery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http://</a:t>
            </a:r>
            <a:r>
              <a:rPr lang="en-US" baseline="0" dirty="0" err="1" smtClean="0"/>
              <a:t>topherky.com</a:t>
            </a:r>
            <a:r>
              <a:rPr lang="en-US" baseline="0" dirty="0" smtClean="0"/>
              <a:t>/</a:t>
            </a:r>
            <a:endParaRPr lang="en-US" dirty="0" smtClean="0"/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 5 Boxes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www.jasonreedwebdesign.com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 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www.ayushsaran.com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www.madebysofa.com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Site</a:t>
            </a:r>
            <a:r>
              <a:rPr lang="en-US" baseline="0" dirty="0" smtClean="0"/>
              <a:t> Name: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Site URL: </a:t>
            </a:r>
            <a:r>
              <a:rPr lang="en-US" dirty="0" smtClean="0"/>
              <a:t>http://</a:t>
            </a:r>
            <a:r>
              <a:rPr lang="en-US" dirty="0" err="1" smtClean="0"/>
              <a:t>www.albertlo.com</a:t>
            </a:r>
            <a:r>
              <a:rPr lang="en-US" dirty="0" smtClean="0"/>
              <a:t>/</a:t>
            </a:r>
          </a:p>
          <a:p>
            <a:r>
              <a:rPr lang="en-US" baseline="0" dirty="0" smtClean="0"/>
              <a:t>Date Looked at:</a:t>
            </a:r>
          </a:p>
          <a:p>
            <a:endParaRPr lang="en-US" dirty="0" smtClean="0"/>
          </a:p>
          <a:p>
            <a:r>
              <a:rPr lang="en-US" dirty="0" smtClean="0"/>
              <a:t>Layout: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Brand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Functionality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Interactivity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Navigation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94453-39F8-F74E-AAB1-06AEF5732E43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3DF9A-C247-6549-B107-49F9747F9D25}" type="datetimeFigureOut">
              <a:rPr lang="en-US" smtClean="0"/>
              <a:t>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1DFC-F214-FA45-B307-4EA0FEBDEAE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26337"/>
            <a:ext cx="7772400" cy="1265636"/>
          </a:xfrm>
        </p:spPr>
        <p:txBody>
          <a:bodyPr/>
          <a:lstStyle/>
          <a:p>
            <a:r>
              <a:rPr lang="en-US" dirty="0" smtClean="0"/>
              <a:t>Competitive Analysis Portfolio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491973"/>
            <a:ext cx="6400800" cy="1854105"/>
          </a:xfrm>
        </p:spPr>
        <p:txBody>
          <a:bodyPr/>
          <a:lstStyle/>
          <a:p>
            <a:r>
              <a:rPr lang="en-US" dirty="0" smtClean="0"/>
              <a:t>Shirley Lim</a:t>
            </a:r>
          </a:p>
          <a:p>
            <a:r>
              <a:rPr lang="en-US" dirty="0" smtClean="0"/>
              <a:t>COGS 187A</a:t>
            </a:r>
          </a:p>
          <a:p>
            <a:r>
              <a:rPr lang="en-US" dirty="0" smtClean="0"/>
              <a:t>HW#1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myself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Keywords:</a:t>
            </a:r>
          </a:p>
          <a:p>
            <a:pPr lvl="2"/>
            <a:r>
              <a:rPr lang="en-US" dirty="0" smtClean="0"/>
              <a:t>Linguist/ culture,  minimalistic, child-at-heart</a:t>
            </a:r>
          </a:p>
          <a:p>
            <a:pPr lvl="2"/>
            <a:r>
              <a:rPr lang="en-US" dirty="0" smtClean="0"/>
              <a:t>Dreamer</a:t>
            </a:r>
          </a:p>
          <a:p>
            <a:pPr lvl="2"/>
            <a:r>
              <a:rPr lang="en-US" dirty="0" smtClean="0"/>
              <a:t>Runner/ one who perseveres</a:t>
            </a:r>
          </a:p>
          <a:p>
            <a:pPr lvl="2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Starting off..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next few schemes are personal portfolios of my friends.</a:t>
            </a:r>
          </a:p>
          <a:p>
            <a:r>
              <a:rPr lang="en-US" dirty="0" smtClean="0"/>
              <a:t>In the reading, “How to Steal Like an Artist”, the author penned various anecdotes, such as “Nothing is original” and “Do good work and share with people”, I hope by comparing their personas that I know on personal level and one they want to be known on the web professionally. 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#1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#2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381</Words>
  <Application>Microsoft Macintosh PowerPoint</Application>
  <PresentationFormat>On-screen Show (4:3)</PresentationFormat>
  <Paragraphs>140</Paragraphs>
  <Slides>14</Slides>
  <Notes>11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Competitive Analysis Portfolio</vt:lpstr>
      <vt:lpstr>About myself</vt:lpstr>
      <vt:lpstr>Starting off..</vt:lpstr>
      <vt:lpstr>#1</vt:lpstr>
      <vt:lpstr>#2</vt:lpstr>
      <vt:lpstr>Slide 6</vt:lpstr>
      <vt:lpstr>#3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Competitive Analysis Portfolio</dc:title>
  <dc:creator>Shirley Lim</dc:creator>
  <cp:lastModifiedBy>Shirley Lim</cp:lastModifiedBy>
  <cp:revision>3</cp:revision>
  <dcterms:created xsi:type="dcterms:W3CDTF">2012-01-19T09:41:42Z</dcterms:created>
  <dcterms:modified xsi:type="dcterms:W3CDTF">2012-01-19T21:44:47Z</dcterms:modified>
</cp:coreProperties>
</file>

<file path=docProps/thumbnail.jpeg>
</file>